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2" r:id="rId9"/>
    <p:sldId id="263" r:id="rId10"/>
    <p:sldId id="264" r:id="rId11"/>
    <p:sldId id="265" r:id="rId12"/>
    <p:sldId id="269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024"/>
    <p:restoredTop sz="94660"/>
  </p:normalViewPr>
  <p:slideViewPr>
    <p:cSldViewPr snapToGrid="0">
      <p:cViewPr varScale="1">
        <p:scale>
          <a:sx n="52" d="100"/>
          <a:sy n="52" d="100"/>
        </p:scale>
        <p:origin x="58" y="806"/>
      </p:cViewPr>
      <p:guideLst>
        <p:guide orient="horz" pos="2158"/>
        <p:guide pos="38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2B2BC9D-A816-4D0A-858B-1D023B3A8ACA}" type="datetime1">
              <a:rPr lang="ko-KR" altLang="en-US"/>
              <a:pPr lvl="0">
                <a:defRPr lang="ko-KR" altLang="en-US"/>
              </a:pPr>
              <a:t>2016-11-18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`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`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8885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`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`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`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`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`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`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2367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`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`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`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fld id="{0F7907F6-E94E-4333-9C66-194F43E28F27}" type="datetime1">
              <a:rPr lang="ko-KR" altLang="en-US"/>
              <a:pPr lvl="0">
                <a:defRPr lang="ko-KR" altLang="en-US"/>
              </a:pPr>
              <a:t>2016-11-18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fld id="{97D38AD5-029E-44F5-A943-BCFBA5D9FA79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fld id="{0F7907F6-E94E-4333-9C66-194F43E28F27}" type="datetime1">
              <a:rPr lang="ko-KR" altLang="en-US"/>
              <a:pPr lvl="0">
                <a:defRPr lang="ko-KR" altLang="en-US"/>
              </a:pPr>
              <a:t>2016-11-18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fld id="{97D38AD5-029E-44F5-A943-BCFBA5D9FA79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fld id="{0F7907F6-E94E-4333-9C66-194F43E28F27}" type="datetime1">
              <a:rPr lang="ko-KR" altLang="en-US"/>
              <a:pPr lvl="0">
                <a:defRPr lang="ko-KR" altLang="en-US"/>
              </a:pPr>
              <a:t>2016-11-18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fld id="{97D38AD5-029E-44F5-A943-BCFBA5D9FA79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fld id="{0F7907F6-E94E-4333-9C66-194F43E28F27}" type="datetime1">
              <a:rPr lang="ko-KR" altLang="en-US"/>
              <a:pPr lvl="0">
                <a:defRPr lang="ko-KR" altLang="en-US"/>
              </a:pPr>
              <a:t>2016-11-18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fld id="{97D38AD5-029E-44F5-A943-BCFBA5D9FA79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fld id="{0F7907F6-E94E-4333-9C66-194F43E28F27}" type="datetime1">
              <a:rPr lang="ko-KR" altLang="en-US"/>
              <a:pPr lvl="0">
                <a:defRPr lang="ko-KR" altLang="en-US"/>
              </a:pPr>
              <a:t>2016-11-18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fld id="{97D38AD5-029E-44F5-A943-BCFBA5D9FA79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fld id="{0F7907F6-E94E-4333-9C66-194F43E28F27}" type="datetime1">
              <a:rPr lang="ko-KR" altLang="en-US"/>
              <a:pPr lvl="0">
                <a:defRPr lang="ko-KR" altLang="en-US"/>
              </a:pPr>
              <a:t>2016-11-18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fld id="{97D38AD5-029E-44F5-A943-BCFBA5D9FA79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fld id="{0F7907F6-E94E-4333-9C66-194F43E28F27}" type="datetime1">
              <a:rPr lang="ko-KR" altLang="en-US"/>
              <a:pPr lvl="0">
                <a:defRPr lang="ko-KR" altLang="en-US"/>
              </a:pPr>
              <a:t>2016-11-18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fld id="{97D38AD5-029E-44F5-A943-BCFBA5D9FA79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fld id="{0F7907F6-E94E-4333-9C66-194F43E28F27}" type="datetime1">
              <a:rPr lang="ko-KR" altLang="en-US"/>
              <a:pPr lvl="0">
                <a:defRPr lang="ko-KR" altLang="en-US"/>
              </a:pPr>
              <a:t>2016-11-18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fld id="{97D38AD5-029E-44F5-A943-BCFBA5D9FA79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Picture Placeholder 2"/>
          <p:cNvSpPr>
            <a:spLocks noGrp="1" noTextEdi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fld id="{0F7907F6-E94E-4333-9C66-194F43E28F27}" type="datetime1">
              <a:rPr lang="ko-KR" altLang="en-US"/>
              <a:pPr lvl="0">
                <a:defRPr lang="ko-KR" altLang="en-US"/>
              </a:pPr>
              <a:t>2016-11-18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fld id="{97D38AD5-029E-44F5-A943-BCFBA5D9FA79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default them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자유형 1442"/>
          <p:cNvSpPr/>
          <p:nvPr/>
        </p:nvSpPr>
        <p:spPr>
          <a:xfrm flipH="1" flipV="1">
            <a:off x="-1108" y="-29028"/>
            <a:ext cx="12192030" cy="1905000"/>
          </a:xfrm>
          <a:custGeom>
            <a:avLst/>
            <a:gdLst>
              <a:gd name="connsiteX0" fmla="*/ 19050 w 12211050"/>
              <a:gd name="connsiteY0" fmla="*/ 0 h 1905000"/>
              <a:gd name="connsiteX1" fmla="*/ 12211050 w 12211050"/>
              <a:gd name="connsiteY1" fmla="*/ 1428750 h 1905000"/>
              <a:gd name="connsiteX2" fmla="*/ 12211050 w 12211050"/>
              <a:gd name="connsiteY2" fmla="*/ 1905000 h 1905000"/>
              <a:gd name="connsiteX3" fmla="*/ 0 w 12211050"/>
              <a:gd name="connsiteY3" fmla="*/ 1866900 h 1905000"/>
              <a:gd name="connsiteX4" fmla="*/ 19050 w 12211050"/>
              <a:gd name="connsiteY4" fmla="*/ 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1050" h="1905000">
                <a:moveTo>
                  <a:pt x="19050" y="0"/>
                </a:moveTo>
                <a:lnTo>
                  <a:pt x="12211050" y="1428750"/>
                </a:lnTo>
                <a:lnTo>
                  <a:pt x="12211050" y="1905000"/>
                </a:lnTo>
                <a:lnTo>
                  <a:pt x="0" y="1866900"/>
                </a:lnTo>
                <a:lnTo>
                  <a:pt x="190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45" name="자유형 1444"/>
          <p:cNvSpPr/>
          <p:nvPr/>
        </p:nvSpPr>
        <p:spPr>
          <a:xfrm flipH="1" flipV="1">
            <a:off x="-20128" y="-29028"/>
            <a:ext cx="12212128" cy="1962150"/>
          </a:xfrm>
          <a:custGeom>
            <a:avLst/>
            <a:gdLst>
              <a:gd name="connsiteX0" fmla="*/ 0 w 12230100"/>
              <a:gd name="connsiteY0" fmla="*/ 1447800 h 1962150"/>
              <a:gd name="connsiteX1" fmla="*/ 12230100 w 12230100"/>
              <a:gd name="connsiteY1" fmla="*/ 0 h 1962150"/>
              <a:gd name="connsiteX2" fmla="*/ 12211050 w 12230100"/>
              <a:gd name="connsiteY2" fmla="*/ 1962150 h 1962150"/>
              <a:gd name="connsiteX3" fmla="*/ 19050 w 12230100"/>
              <a:gd name="connsiteY3" fmla="*/ 1943100 h 1962150"/>
              <a:gd name="connsiteX4" fmla="*/ 0 w 12230100"/>
              <a:gd name="connsiteY4" fmla="*/ 1447800 h 1962150"/>
              <a:gd name="connsiteX0" fmla="*/ 9979 w 12240079"/>
              <a:gd name="connsiteY0" fmla="*/ 1447800 h 1962150"/>
              <a:gd name="connsiteX1" fmla="*/ 12240079 w 12240079"/>
              <a:gd name="connsiteY1" fmla="*/ 0 h 1962150"/>
              <a:gd name="connsiteX2" fmla="*/ 12221029 w 12240079"/>
              <a:gd name="connsiteY2" fmla="*/ 1962150 h 1962150"/>
              <a:gd name="connsiteX3" fmla="*/ 0 w 12240079"/>
              <a:gd name="connsiteY3" fmla="*/ 1943100 h 1962150"/>
              <a:gd name="connsiteX4" fmla="*/ 9979 w 12240079"/>
              <a:gd name="connsiteY4" fmla="*/ 1447800 h 1962150"/>
              <a:gd name="connsiteX0" fmla="*/ 9979 w 12240079"/>
              <a:gd name="connsiteY0" fmla="*/ 1447800 h 1962150"/>
              <a:gd name="connsiteX1" fmla="*/ 12240079 w 12240079"/>
              <a:gd name="connsiteY1" fmla="*/ 0 h 1962150"/>
              <a:gd name="connsiteX2" fmla="*/ 12221029 w 12240079"/>
              <a:gd name="connsiteY2" fmla="*/ 1962150 h 1962150"/>
              <a:gd name="connsiteX3" fmla="*/ 0 w 12240079"/>
              <a:gd name="connsiteY3" fmla="*/ 1943100 h 1962150"/>
              <a:gd name="connsiteX4" fmla="*/ 9979 w 12240079"/>
              <a:gd name="connsiteY4" fmla="*/ 1447800 h 1962150"/>
              <a:gd name="connsiteX0" fmla="*/ 0 w 12230100"/>
              <a:gd name="connsiteY0" fmla="*/ 1447800 h 1962150"/>
              <a:gd name="connsiteX1" fmla="*/ 12230100 w 12230100"/>
              <a:gd name="connsiteY1" fmla="*/ 0 h 1962150"/>
              <a:gd name="connsiteX2" fmla="*/ 12211050 w 12230100"/>
              <a:gd name="connsiteY2" fmla="*/ 1962150 h 1962150"/>
              <a:gd name="connsiteX3" fmla="*/ 19049 w 12230100"/>
              <a:gd name="connsiteY3" fmla="*/ 1943100 h 1962150"/>
              <a:gd name="connsiteX4" fmla="*/ 0 w 12230100"/>
              <a:gd name="connsiteY4" fmla="*/ 1447800 h 1962150"/>
              <a:gd name="connsiteX0" fmla="*/ 1080 w 12231180"/>
              <a:gd name="connsiteY0" fmla="*/ 1447800 h 1962150"/>
              <a:gd name="connsiteX1" fmla="*/ 12231180 w 12231180"/>
              <a:gd name="connsiteY1" fmla="*/ 0 h 1962150"/>
              <a:gd name="connsiteX2" fmla="*/ 12212130 w 12231180"/>
              <a:gd name="connsiteY2" fmla="*/ 1962150 h 1962150"/>
              <a:gd name="connsiteX3" fmla="*/ 0 w 12231180"/>
              <a:gd name="connsiteY3" fmla="*/ 1943100 h 1962150"/>
              <a:gd name="connsiteX4" fmla="*/ 1080 w 12231180"/>
              <a:gd name="connsiteY4" fmla="*/ 1447800 h 196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31180" h="1962150">
                <a:moveTo>
                  <a:pt x="1080" y="1447800"/>
                </a:moveTo>
                <a:lnTo>
                  <a:pt x="12231180" y="0"/>
                </a:lnTo>
                <a:lnTo>
                  <a:pt x="12212130" y="1962150"/>
                </a:lnTo>
                <a:lnTo>
                  <a:pt x="0" y="1943100"/>
                </a:lnTo>
                <a:lnTo>
                  <a:pt x="1080" y="144780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49" name="자유형 1448"/>
          <p:cNvSpPr/>
          <p:nvPr/>
        </p:nvSpPr>
        <p:spPr>
          <a:xfrm>
            <a:off x="-8970" y="4963048"/>
            <a:ext cx="12192030" cy="1905000"/>
          </a:xfrm>
          <a:custGeom>
            <a:avLst/>
            <a:gdLst>
              <a:gd name="connsiteX0" fmla="*/ 19050 w 12211050"/>
              <a:gd name="connsiteY0" fmla="*/ 0 h 1905000"/>
              <a:gd name="connsiteX1" fmla="*/ 12211050 w 12211050"/>
              <a:gd name="connsiteY1" fmla="*/ 1428750 h 1905000"/>
              <a:gd name="connsiteX2" fmla="*/ 12211050 w 12211050"/>
              <a:gd name="connsiteY2" fmla="*/ 1905000 h 1905000"/>
              <a:gd name="connsiteX3" fmla="*/ 0 w 12211050"/>
              <a:gd name="connsiteY3" fmla="*/ 1866900 h 1905000"/>
              <a:gd name="connsiteX4" fmla="*/ 19050 w 12211050"/>
              <a:gd name="connsiteY4" fmla="*/ 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1050" h="1905000">
                <a:moveTo>
                  <a:pt x="19050" y="0"/>
                </a:moveTo>
                <a:lnTo>
                  <a:pt x="12211050" y="1428750"/>
                </a:lnTo>
                <a:lnTo>
                  <a:pt x="12211050" y="1905000"/>
                </a:lnTo>
                <a:lnTo>
                  <a:pt x="0" y="1866900"/>
                </a:lnTo>
                <a:lnTo>
                  <a:pt x="190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51" name="자유형 1450"/>
          <p:cNvSpPr/>
          <p:nvPr/>
        </p:nvSpPr>
        <p:spPr>
          <a:xfrm>
            <a:off x="-10048" y="4905898"/>
            <a:ext cx="12212128" cy="1962150"/>
          </a:xfrm>
          <a:custGeom>
            <a:avLst/>
            <a:gdLst>
              <a:gd name="connsiteX0" fmla="*/ 0 w 12230100"/>
              <a:gd name="connsiteY0" fmla="*/ 1447800 h 1962150"/>
              <a:gd name="connsiteX1" fmla="*/ 12230100 w 12230100"/>
              <a:gd name="connsiteY1" fmla="*/ 0 h 1962150"/>
              <a:gd name="connsiteX2" fmla="*/ 12211050 w 12230100"/>
              <a:gd name="connsiteY2" fmla="*/ 1962150 h 1962150"/>
              <a:gd name="connsiteX3" fmla="*/ 19050 w 12230100"/>
              <a:gd name="connsiteY3" fmla="*/ 1943100 h 1962150"/>
              <a:gd name="connsiteX4" fmla="*/ 0 w 12230100"/>
              <a:gd name="connsiteY4" fmla="*/ 1447800 h 1962150"/>
              <a:gd name="connsiteX0" fmla="*/ 9979 w 12240079"/>
              <a:gd name="connsiteY0" fmla="*/ 1447800 h 1962150"/>
              <a:gd name="connsiteX1" fmla="*/ 12240079 w 12240079"/>
              <a:gd name="connsiteY1" fmla="*/ 0 h 1962150"/>
              <a:gd name="connsiteX2" fmla="*/ 12221029 w 12240079"/>
              <a:gd name="connsiteY2" fmla="*/ 1962150 h 1962150"/>
              <a:gd name="connsiteX3" fmla="*/ 0 w 12240079"/>
              <a:gd name="connsiteY3" fmla="*/ 1943100 h 1962150"/>
              <a:gd name="connsiteX4" fmla="*/ 9979 w 12240079"/>
              <a:gd name="connsiteY4" fmla="*/ 1447800 h 1962150"/>
              <a:gd name="connsiteX0" fmla="*/ 9979 w 12240079"/>
              <a:gd name="connsiteY0" fmla="*/ 1447800 h 1962150"/>
              <a:gd name="connsiteX1" fmla="*/ 12240079 w 12240079"/>
              <a:gd name="connsiteY1" fmla="*/ 0 h 1962150"/>
              <a:gd name="connsiteX2" fmla="*/ 12221029 w 12240079"/>
              <a:gd name="connsiteY2" fmla="*/ 1962150 h 1962150"/>
              <a:gd name="connsiteX3" fmla="*/ 0 w 12240079"/>
              <a:gd name="connsiteY3" fmla="*/ 1943100 h 1962150"/>
              <a:gd name="connsiteX4" fmla="*/ 9979 w 12240079"/>
              <a:gd name="connsiteY4" fmla="*/ 1447800 h 1962150"/>
              <a:gd name="connsiteX0" fmla="*/ 0 w 12230100"/>
              <a:gd name="connsiteY0" fmla="*/ 1447800 h 1962150"/>
              <a:gd name="connsiteX1" fmla="*/ 12230100 w 12230100"/>
              <a:gd name="connsiteY1" fmla="*/ 0 h 1962150"/>
              <a:gd name="connsiteX2" fmla="*/ 12211050 w 12230100"/>
              <a:gd name="connsiteY2" fmla="*/ 1962150 h 1962150"/>
              <a:gd name="connsiteX3" fmla="*/ 19049 w 12230100"/>
              <a:gd name="connsiteY3" fmla="*/ 1943100 h 1962150"/>
              <a:gd name="connsiteX4" fmla="*/ 0 w 12230100"/>
              <a:gd name="connsiteY4" fmla="*/ 1447800 h 1962150"/>
              <a:gd name="connsiteX0" fmla="*/ 1080 w 12231180"/>
              <a:gd name="connsiteY0" fmla="*/ 1447800 h 1962150"/>
              <a:gd name="connsiteX1" fmla="*/ 12231180 w 12231180"/>
              <a:gd name="connsiteY1" fmla="*/ 0 h 1962150"/>
              <a:gd name="connsiteX2" fmla="*/ 12212130 w 12231180"/>
              <a:gd name="connsiteY2" fmla="*/ 1962150 h 1962150"/>
              <a:gd name="connsiteX3" fmla="*/ 0 w 12231180"/>
              <a:gd name="connsiteY3" fmla="*/ 1943100 h 1962150"/>
              <a:gd name="connsiteX4" fmla="*/ 1080 w 12231180"/>
              <a:gd name="connsiteY4" fmla="*/ 1447800 h 196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31180" h="1962150">
                <a:moveTo>
                  <a:pt x="1080" y="1447800"/>
                </a:moveTo>
                <a:lnTo>
                  <a:pt x="12231180" y="0"/>
                </a:lnTo>
                <a:lnTo>
                  <a:pt x="12212130" y="1962150"/>
                </a:lnTo>
                <a:lnTo>
                  <a:pt x="0" y="1943100"/>
                </a:lnTo>
                <a:lnTo>
                  <a:pt x="1080" y="144780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560982" y="2108528"/>
            <a:ext cx="3049905" cy="2504665"/>
            <a:chOff x="4560982" y="2108528"/>
            <a:chExt cx="3049905" cy="2504665"/>
          </a:xfrm>
        </p:grpSpPr>
        <p:sp>
          <p:nvSpPr>
            <p:cNvPr id="2257" name="TextBox 2256"/>
            <p:cNvSpPr txBox="1"/>
            <p:nvPr/>
          </p:nvSpPr>
          <p:spPr>
            <a:xfrm>
              <a:off x="4988752" y="3629690"/>
              <a:ext cx="2194368" cy="5689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3200" b="1">
                  <a:solidFill>
                    <a:schemeClr val="bg1"/>
                  </a:solidFill>
                  <a:latin typeface="KoPub돋움체 Light"/>
                  <a:ea typeface="KoPub돋움체 Light"/>
                </a:rPr>
                <a:t>team 3</a:t>
              </a:r>
            </a:p>
          </p:txBody>
        </p:sp>
        <p:sp>
          <p:nvSpPr>
            <p:cNvPr id="1452" name="TextBox 1451"/>
            <p:cNvSpPr txBox="1"/>
            <p:nvPr/>
          </p:nvSpPr>
          <p:spPr>
            <a:xfrm>
              <a:off x="4560982" y="4243861"/>
              <a:ext cx="3049905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>
                  <a:solidFill>
                    <a:schemeClr val="bg1"/>
                  </a:solidFill>
                  <a:latin typeface="KoPub돋움체 Light"/>
                  <a:ea typeface="KoPub돋움체 Light"/>
                </a:rPr>
                <a:t>나희지 변동건 심지영 하수연</a:t>
              </a:r>
            </a:p>
          </p:txBody>
        </p:sp>
        <p:pic>
          <p:nvPicPr>
            <p:cNvPr id="2259" name="그림 2258"/>
            <p:cNvPicPr>
              <a:picLocks noChangeAspect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5227098" y="2108528"/>
              <a:ext cx="1717675" cy="1521162"/>
            </a:xfrm>
            <a:prstGeom prst="rect">
              <a:avLst/>
            </a:prstGeom>
          </p:spPr>
        </p:pic>
      </p:grpSp>
      <p:sp>
        <p:nvSpPr>
          <p:cNvPr id="12" name="자유형 11"/>
          <p:cNvSpPr/>
          <p:nvPr/>
        </p:nvSpPr>
        <p:spPr>
          <a:xfrm flipH="1" flipV="1">
            <a:off x="-20128" y="-27838"/>
            <a:ext cx="12212128" cy="5341406"/>
          </a:xfrm>
          <a:custGeom>
            <a:avLst/>
            <a:gdLst>
              <a:gd name="connsiteX0" fmla="*/ 0 w 12230100"/>
              <a:gd name="connsiteY0" fmla="*/ 1447800 h 1962150"/>
              <a:gd name="connsiteX1" fmla="*/ 12230100 w 12230100"/>
              <a:gd name="connsiteY1" fmla="*/ 0 h 1962150"/>
              <a:gd name="connsiteX2" fmla="*/ 12211050 w 12230100"/>
              <a:gd name="connsiteY2" fmla="*/ 1962150 h 1962150"/>
              <a:gd name="connsiteX3" fmla="*/ 19050 w 12230100"/>
              <a:gd name="connsiteY3" fmla="*/ 1943100 h 1962150"/>
              <a:gd name="connsiteX4" fmla="*/ 0 w 12230100"/>
              <a:gd name="connsiteY4" fmla="*/ 1447800 h 1962150"/>
              <a:gd name="connsiteX0" fmla="*/ 9979 w 12240079"/>
              <a:gd name="connsiteY0" fmla="*/ 1447800 h 1962150"/>
              <a:gd name="connsiteX1" fmla="*/ 12240079 w 12240079"/>
              <a:gd name="connsiteY1" fmla="*/ 0 h 1962150"/>
              <a:gd name="connsiteX2" fmla="*/ 12221029 w 12240079"/>
              <a:gd name="connsiteY2" fmla="*/ 1962150 h 1962150"/>
              <a:gd name="connsiteX3" fmla="*/ 0 w 12240079"/>
              <a:gd name="connsiteY3" fmla="*/ 1943100 h 1962150"/>
              <a:gd name="connsiteX4" fmla="*/ 9979 w 12240079"/>
              <a:gd name="connsiteY4" fmla="*/ 1447800 h 1962150"/>
              <a:gd name="connsiteX0" fmla="*/ 9979 w 12240079"/>
              <a:gd name="connsiteY0" fmla="*/ 1447800 h 1962150"/>
              <a:gd name="connsiteX1" fmla="*/ 12240079 w 12240079"/>
              <a:gd name="connsiteY1" fmla="*/ 0 h 1962150"/>
              <a:gd name="connsiteX2" fmla="*/ 12221029 w 12240079"/>
              <a:gd name="connsiteY2" fmla="*/ 1962150 h 1962150"/>
              <a:gd name="connsiteX3" fmla="*/ 0 w 12240079"/>
              <a:gd name="connsiteY3" fmla="*/ 1943100 h 1962150"/>
              <a:gd name="connsiteX4" fmla="*/ 9979 w 12240079"/>
              <a:gd name="connsiteY4" fmla="*/ 1447800 h 1962150"/>
              <a:gd name="connsiteX0" fmla="*/ 0 w 12230100"/>
              <a:gd name="connsiteY0" fmla="*/ 1447800 h 1962150"/>
              <a:gd name="connsiteX1" fmla="*/ 12230100 w 12230100"/>
              <a:gd name="connsiteY1" fmla="*/ 0 h 1962150"/>
              <a:gd name="connsiteX2" fmla="*/ 12211050 w 12230100"/>
              <a:gd name="connsiteY2" fmla="*/ 1962150 h 1962150"/>
              <a:gd name="connsiteX3" fmla="*/ 19049 w 12230100"/>
              <a:gd name="connsiteY3" fmla="*/ 1943100 h 1962150"/>
              <a:gd name="connsiteX4" fmla="*/ 0 w 12230100"/>
              <a:gd name="connsiteY4" fmla="*/ 1447800 h 1962150"/>
              <a:gd name="connsiteX0" fmla="*/ 1080 w 12231180"/>
              <a:gd name="connsiteY0" fmla="*/ 1447800 h 1962150"/>
              <a:gd name="connsiteX1" fmla="*/ 12231180 w 12231180"/>
              <a:gd name="connsiteY1" fmla="*/ 0 h 1962150"/>
              <a:gd name="connsiteX2" fmla="*/ 12212130 w 12231180"/>
              <a:gd name="connsiteY2" fmla="*/ 1962150 h 1962150"/>
              <a:gd name="connsiteX3" fmla="*/ 0 w 12231180"/>
              <a:gd name="connsiteY3" fmla="*/ 1943100 h 1962150"/>
              <a:gd name="connsiteX4" fmla="*/ 1080 w 12231180"/>
              <a:gd name="connsiteY4" fmla="*/ 1447800 h 196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31180" h="1962150">
                <a:moveTo>
                  <a:pt x="1080" y="1447800"/>
                </a:moveTo>
                <a:lnTo>
                  <a:pt x="12231180" y="0"/>
                </a:lnTo>
                <a:lnTo>
                  <a:pt x="12212130" y="1962150"/>
                </a:lnTo>
                <a:lnTo>
                  <a:pt x="0" y="1943100"/>
                </a:lnTo>
                <a:lnTo>
                  <a:pt x="1080" y="144780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-20128" y="798830"/>
            <a:ext cx="12212128" cy="6069218"/>
          </a:xfrm>
          <a:custGeom>
            <a:avLst/>
            <a:gdLst>
              <a:gd name="connsiteX0" fmla="*/ 0 w 12230100"/>
              <a:gd name="connsiteY0" fmla="*/ 1447800 h 1962150"/>
              <a:gd name="connsiteX1" fmla="*/ 12230100 w 12230100"/>
              <a:gd name="connsiteY1" fmla="*/ 0 h 1962150"/>
              <a:gd name="connsiteX2" fmla="*/ 12211050 w 12230100"/>
              <a:gd name="connsiteY2" fmla="*/ 1962150 h 1962150"/>
              <a:gd name="connsiteX3" fmla="*/ 19050 w 12230100"/>
              <a:gd name="connsiteY3" fmla="*/ 1943100 h 1962150"/>
              <a:gd name="connsiteX4" fmla="*/ 0 w 12230100"/>
              <a:gd name="connsiteY4" fmla="*/ 1447800 h 1962150"/>
              <a:gd name="connsiteX0" fmla="*/ 9979 w 12240079"/>
              <a:gd name="connsiteY0" fmla="*/ 1447800 h 1962150"/>
              <a:gd name="connsiteX1" fmla="*/ 12240079 w 12240079"/>
              <a:gd name="connsiteY1" fmla="*/ 0 h 1962150"/>
              <a:gd name="connsiteX2" fmla="*/ 12221029 w 12240079"/>
              <a:gd name="connsiteY2" fmla="*/ 1962150 h 1962150"/>
              <a:gd name="connsiteX3" fmla="*/ 0 w 12240079"/>
              <a:gd name="connsiteY3" fmla="*/ 1943100 h 1962150"/>
              <a:gd name="connsiteX4" fmla="*/ 9979 w 12240079"/>
              <a:gd name="connsiteY4" fmla="*/ 1447800 h 1962150"/>
              <a:gd name="connsiteX0" fmla="*/ 9979 w 12240079"/>
              <a:gd name="connsiteY0" fmla="*/ 1447800 h 1962150"/>
              <a:gd name="connsiteX1" fmla="*/ 12240079 w 12240079"/>
              <a:gd name="connsiteY1" fmla="*/ 0 h 1962150"/>
              <a:gd name="connsiteX2" fmla="*/ 12221029 w 12240079"/>
              <a:gd name="connsiteY2" fmla="*/ 1962150 h 1962150"/>
              <a:gd name="connsiteX3" fmla="*/ 0 w 12240079"/>
              <a:gd name="connsiteY3" fmla="*/ 1943100 h 1962150"/>
              <a:gd name="connsiteX4" fmla="*/ 9979 w 12240079"/>
              <a:gd name="connsiteY4" fmla="*/ 1447800 h 1962150"/>
              <a:gd name="connsiteX0" fmla="*/ 0 w 12230100"/>
              <a:gd name="connsiteY0" fmla="*/ 1447800 h 1962150"/>
              <a:gd name="connsiteX1" fmla="*/ 12230100 w 12230100"/>
              <a:gd name="connsiteY1" fmla="*/ 0 h 1962150"/>
              <a:gd name="connsiteX2" fmla="*/ 12211050 w 12230100"/>
              <a:gd name="connsiteY2" fmla="*/ 1962150 h 1962150"/>
              <a:gd name="connsiteX3" fmla="*/ 19049 w 12230100"/>
              <a:gd name="connsiteY3" fmla="*/ 1943100 h 1962150"/>
              <a:gd name="connsiteX4" fmla="*/ 0 w 12230100"/>
              <a:gd name="connsiteY4" fmla="*/ 1447800 h 1962150"/>
              <a:gd name="connsiteX0" fmla="*/ 1080 w 12231180"/>
              <a:gd name="connsiteY0" fmla="*/ 1447800 h 1962150"/>
              <a:gd name="connsiteX1" fmla="*/ 12231180 w 12231180"/>
              <a:gd name="connsiteY1" fmla="*/ 0 h 1962150"/>
              <a:gd name="connsiteX2" fmla="*/ 12212130 w 12231180"/>
              <a:gd name="connsiteY2" fmla="*/ 1962150 h 1962150"/>
              <a:gd name="connsiteX3" fmla="*/ 0 w 12231180"/>
              <a:gd name="connsiteY3" fmla="*/ 1943100 h 1962150"/>
              <a:gd name="connsiteX4" fmla="*/ 1080 w 12231180"/>
              <a:gd name="connsiteY4" fmla="*/ 1447800 h 196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31180" h="1962150">
                <a:moveTo>
                  <a:pt x="1080" y="1447800"/>
                </a:moveTo>
                <a:lnTo>
                  <a:pt x="12231180" y="0"/>
                </a:lnTo>
                <a:lnTo>
                  <a:pt x="12212130" y="1962150"/>
                </a:lnTo>
                <a:lnTo>
                  <a:pt x="0" y="1943100"/>
                </a:lnTo>
                <a:lnTo>
                  <a:pt x="1080" y="144780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4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4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4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4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" presetClass="exit" presetSubtype="1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4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" grpId="1" animBg="1"/>
      <p:bldP spid="1443" grpId="5" animBg="1"/>
      <p:bldP spid="1445" grpId="0" animBg="1"/>
      <p:bldP spid="1445" grpId="4" animBg="1"/>
      <p:bldP spid="1449" grpId="2" animBg="1"/>
      <p:bldP spid="1449" grpId="6" animBg="1"/>
      <p:bldP spid="1451" grpId="3" animBg="1"/>
      <p:bldP spid="1451" grpId="7" animBg="1"/>
      <p:bldP spid="12" grpId="8" animBg="1"/>
      <p:bldP spid="12" grpId="10" animBg="1"/>
      <p:bldP spid="13" grpId="9" animBg="1"/>
      <p:bldP spid="13" grpId="1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>
              <a:gd name="adj" fmla="val 50000"/>
            </a:avLst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4" y="265928"/>
            <a:ext cx="1250761" cy="51321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Font typeface="Wingdings"/>
              <a:buNone/>
              <a:defRPr lang="ko-KR" altLang="en-US"/>
            </a:pPr>
            <a:r>
              <a:rPr lang="ko-KR" altLang="en-US" sz="2800">
                <a:solidFill>
                  <a:schemeClr val="bg1"/>
                </a:solidFill>
              </a:rPr>
              <a:t>하수연</a:t>
            </a:r>
          </a:p>
        </p:txBody>
      </p:sp>
      <p:pic>
        <p:nvPicPr>
          <p:cNvPr id="2262" name="그림 226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4800" y="2080800"/>
            <a:ext cx="4670042" cy="3135599"/>
          </a:xfrm>
          <a:prstGeom prst="rect">
            <a:avLst/>
          </a:prstGeom>
        </p:spPr>
      </p:pic>
      <p:pic>
        <p:nvPicPr>
          <p:cNvPr id="2264" name="그림 2263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7020000" y="2080800"/>
            <a:ext cx="4680000" cy="3132000"/>
          </a:xfrm>
          <a:prstGeom prst="rect">
            <a:avLst/>
          </a:prstGeom>
        </p:spPr>
      </p:pic>
      <p:cxnSp>
        <p:nvCxnSpPr>
          <p:cNvPr id="2265" name="구부러진 연결선 2264"/>
          <p:cNvCxnSpPr/>
          <p:nvPr/>
        </p:nvCxnSpPr>
        <p:spPr>
          <a:xfrm>
            <a:off x="4572000" y="4531178"/>
            <a:ext cx="0" cy="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6" name="구부러진 연결선 2265"/>
          <p:cNvCxnSpPr/>
          <p:nvPr/>
        </p:nvCxnSpPr>
        <p:spPr>
          <a:xfrm>
            <a:off x="4572000" y="4490357"/>
            <a:ext cx="0" cy="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7" name="구부러진 연결선 2266"/>
          <p:cNvCxnSpPr>
            <a:endCxn id="2264" idx="1"/>
          </p:cNvCxnSpPr>
          <p:nvPr/>
        </p:nvCxnSpPr>
        <p:spPr>
          <a:xfrm flipV="1">
            <a:off x="5435204" y="3646800"/>
            <a:ext cx="1584796" cy="930709"/>
          </a:xfrm>
          <a:prstGeom prst="curvedConnector3">
            <a:avLst>
              <a:gd name="adj1" fmla="val 50000"/>
            </a:avLst>
          </a:prstGeom>
          <a:ln w="76200" algn="ctr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6" name="그림 2265"/>
          <p:cNvPicPr/>
          <p:nvPr/>
        </p:nvPicPr>
        <p:blipFill rotWithShape="1">
          <a:blip r:embed="rId3"/>
          <a:srcRect l="3070" t="2760" r="5430" b="6550"/>
          <a:stretch>
            <a:fillRect/>
          </a:stretch>
        </p:blipFill>
        <p:spPr>
          <a:xfrm>
            <a:off x="784800" y="2080800"/>
            <a:ext cx="5040000" cy="3477600"/>
          </a:xfrm>
          <a:prstGeom prst="rect">
            <a:avLst/>
          </a:prstGeom>
        </p:spPr>
      </p:pic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>
              <a:gd name="adj" fmla="val 50000"/>
            </a:avLst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4" y="265928"/>
            <a:ext cx="1250761" cy="51321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Font typeface="Wingdings"/>
              <a:buNone/>
              <a:defRPr lang="ko-KR" altLang="en-US"/>
            </a:pPr>
            <a:r>
              <a:rPr lang="ko-KR" altLang="en-US" sz="2800">
                <a:solidFill>
                  <a:schemeClr val="bg1"/>
                </a:solidFill>
              </a:rPr>
              <a:t>하수연</a:t>
            </a:r>
          </a:p>
        </p:txBody>
      </p:sp>
      <p:pic>
        <p:nvPicPr>
          <p:cNvPr id="2264" name="그림 2263"/>
          <p:cNvPicPr>
            <a:picLocks noChangeAspect="1"/>
          </p:cNvPicPr>
          <p:nvPr/>
        </p:nvPicPr>
        <p:blipFill rotWithShape="1">
          <a:blip r:embed="rId4"/>
          <a:srcRect l="290" r="1450"/>
          <a:stretch>
            <a:fillRect/>
          </a:stretch>
        </p:blipFill>
        <p:spPr>
          <a:xfrm>
            <a:off x="7322400" y="1800000"/>
            <a:ext cx="3322825" cy="4122000"/>
          </a:xfrm>
          <a:prstGeom prst="rect">
            <a:avLst/>
          </a:prstGeom>
        </p:spPr>
      </p:pic>
      <p:cxnSp>
        <p:nvCxnSpPr>
          <p:cNvPr id="2265" name="구부러진 연결선 2264"/>
          <p:cNvCxnSpPr/>
          <p:nvPr/>
        </p:nvCxnSpPr>
        <p:spPr>
          <a:xfrm flipV="1">
            <a:off x="4018360" y="2005758"/>
            <a:ext cx="3357563" cy="2202657"/>
          </a:xfrm>
          <a:prstGeom prst="curvedConnector3">
            <a:avLst>
              <a:gd name="adj1" fmla="val 16207"/>
            </a:avLst>
          </a:prstGeom>
          <a:ln w="76200" algn="ctr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>
              <a:gd name="adj" fmla="val 50000"/>
            </a:avLst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3" y="265928"/>
            <a:ext cx="2993837" cy="51321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Font typeface="Wingdings"/>
              <a:buNone/>
              <a:defRPr lang="ko-KR" altLang="en-US"/>
            </a:pPr>
            <a:r>
              <a:rPr lang="en-US" altLang="ko-KR" sz="2800">
                <a:solidFill>
                  <a:schemeClr val="bg1"/>
                </a:solidFill>
              </a:rPr>
              <a:t>Plan for finalizing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33" y="1155561"/>
            <a:ext cx="8539287" cy="559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4745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>
              <a:gd name="adj" fmla="val 50000"/>
            </a:avLst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3" y="265928"/>
            <a:ext cx="2993837" cy="51321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Font typeface="Wingdings"/>
              <a:buNone/>
              <a:defRPr lang="ko-KR" altLang="en-US"/>
            </a:pPr>
            <a:r>
              <a:rPr lang="en-US" altLang="ko-KR" sz="2800">
                <a:solidFill>
                  <a:schemeClr val="bg1"/>
                </a:solidFill>
              </a:rPr>
              <a:t>Plan for finalizing</a:t>
            </a:r>
          </a:p>
        </p:txBody>
      </p:sp>
      <p:pic>
        <p:nvPicPr>
          <p:cNvPr id="2" name="bandicam 2016-11-17 21-19-27-55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3890"/>
            <a:ext cx="12192000" cy="688076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>
              <a:gd name="adj" fmla="val 50000"/>
            </a:avLst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251" name="TextBox 2250"/>
          <p:cNvSpPr txBox="1"/>
          <p:nvPr/>
        </p:nvSpPr>
        <p:spPr>
          <a:xfrm>
            <a:off x="3116034" y="2394857"/>
            <a:ext cx="6463392" cy="2375263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15000" b="1">
                <a:solidFill>
                  <a:srgbClr val="1F4E79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Q &amp; A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" name="그룹 2252"/>
          <p:cNvGrpSpPr/>
          <p:nvPr/>
        </p:nvGrpSpPr>
        <p:grpSpPr>
          <a:xfrm flipH="1">
            <a:off x="-20128" y="-29028"/>
            <a:ext cx="12212128" cy="1962150"/>
            <a:chOff x="-20128" y="-29028"/>
            <a:chExt cx="12212128" cy="1962150"/>
          </a:xfrm>
        </p:grpSpPr>
        <p:sp>
          <p:nvSpPr>
            <p:cNvPr id="1443" name="자유형 1442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lvl="0" indent="0" algn="ctr" defTabSz="91440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endParaRPr lang="ko-KR" altLang="en-US" sz="1800" b="0" i="0" kern="0" spc="5">
                <a:solidFill>
                  <a:sysClr val="windowText" lastClr="000000"/>
                </a:solidFill>
                <a:uLnTx/>
                <a:uFillTx/>
              </a:endParaRPr>
            </a:p>
          </p:txBody>
        </p:sp>
        <p:sp>
          <p:nvSpPr>
            <p:cNvPr id="1445" name="자유형 1444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lvl="0" indent="0" algn="ctr" defTabSz="91440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endParaRPr lang="ko-KR" altLang="en-US" sz="1800" b="0" i="0" kern="0" spc="5">
                <a:solidFill>
                  <a:sysClr val="windowText" lastClr="000000"/>
                </a:solidFill>
                <a:uLnTx/>
                <a:uFillTx/>
              </a:endParaRPr>
            </a:p>
          </p:txBody>
        </p:sp>
      </p:grpSp>
      <p:grpSp>
        <p:nvGrpSpPr>
          <p:cNvPr id="1448" name="그룹 1447"/>
          <p:cNvGrpSpPr/>
          <p:nvPr/>
        </p:nvGrpSpPr>
        <p:grpSpPr>
          <a:xfrm flipV="1">
            <a:off x="-10048" y="4905898"/>
            <a:ext cx="12212128" cy="1962150"/>
            <a:chOff x="-20128" y="-29028"/>
            <a:chExt cx="12212128" cy="1962150"/>
          </a:xfrm>
        </p:grpSpPr>
        <p:sp>
          <p:nvSpPr>
            <p:cNvPr id="1449" name="자유형 1448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lvl="0" indent="0" algn="ctr" defTabSz="91440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endParaRPr lang="ko-KR" altLang="en-US" sz="1800" b="0" i="0" kern="0" spc="5">
                <a:solidFill>
                  <a:sysClr val="windowText" lastClr="000000"/>
                </a:solidFill>
                <a:uLnTx/>
                <a:uFillTx/>
              </a:endParaRPr>
            </a:p>
          </p:txBody>
        </p:sp>
        <p:sp>
          <p:nvSpPr>
            <p:cNvPr id="1451" name="자유형 1450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lvl="0" indent="0" algn="ctr" defTabSz="91440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None/>
                <a:defRPr lang="ko-KR"/>
              </a:pPr>
              <a:endParaRPr lang="ko-KR" altLang="en-US" sz="1800" b="0" i="0" kern="0" spc="5">
                <a:solidFill>
                  <a:sysClr val="windowText" lastClr="000000"/>
                </a:solidFill>
                <a:uLnTx/>
                <a:uFillTx/>
              </a:endParaRPr>
            </a:p>
          </p:txBody>
        </p:sp>
      </p:grpSp>
      <p:sp>
        <p:nvSpPr>
          <p:cNvPr id="1452" name="TextBox 1451"/>
          <p:cNvSpPr txBox="1"/>
          <p:nvPr/>
        </p:nvSpPr>
        <p:spPr>
          <a:xfrm>
            <a:off x="3366135" y="3894494"/>
            <a:ext cx="5735955" cy="466051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lvl="0" algn="ctr" defTabSz="914400" latinLnBrk="0">
              <a:buClrTx/>
              <a:buNone/>
              <a:defRPr lang="ko-KR"/>
            </a:pPr>
            <a:r>
              <a:rPr lang="en-US" altLang="ko-KR" sz="2500" b="1" kern="0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KoPub돋움체 Light"/>
                <a:ea typeface="KoPub돋움체 Light"/>
              </a:rPr>
              <a:t>THANK YOU FOR YOUR ATTENTION</a:t>
            </a:r>
            <a:endParaRPr lang="ko-KR" altLang="en-US" sz="2500" b="1" kern="0">
              <a:solidFill>
                <a:schemeClr val="bg1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KoPub돋움체 Light"/>
              <a:ea typeface="KoPub돋움체 Light"/>
            </a:endParaRPr>
          </a:p>
        </p:txBody>
      </p:sp>
      <p:pic>
        <p:nvPicPr>
          <p:cNvPr id="2258" name="그림 2257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24475" y="2144712"/>
            <a:ext cx="1717675" cy="152116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2554515" y="2957354"/>
            <a:ext cx="4112300" cy="3223453"/>
          </a:xfrm>
          <a:prstGeom prst="triangle">
            <a:avLst>
              <a:gd name="adj" fmla="val 50000"/>
            </a:avLst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213945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05" name="직각 삼각형 1304"/>
          <p:cNvSpPr/>
          <p:nvPr/>
        </p:nvSpPr>
        <p:spPr>
          <a:xfrm rot="5400000">
            <a:off x="472803" y="2484550"/>
            <a:ext cx="3900645" cy="4846255"/>
          </a:xfrm>
          <a:custGeom>
            <a:avLst/>
            <a:gdLst>
              <a:gd name="connsiteX0" fmla="*/ 0 w 3547242"/>
              <a:gd name="connsiteY0" fmla="*/ 4603531 h 4603531"/>
              <a:gd name="connsiteX1" fmla="*/ 0 w 3547242"/>
              <a:gd name="connsiteY1" fmla="*/ 0 h 4603531"/>
              <a:gd name="connsiteX2" fmla="*/ 3547242 w 3547242"/>
              <a:gd name="connsiteY2" fmla="*/ 4603531 h 4603531"/>
              <a:gd name="connsiteX3" fmla="*/ 0 w 3547242"/>
              <a:gd name="connsiteY3" fmla="*/ 4603531 h 4603531"/>
              <a:gd name="connsiteX0" fmla="*/ 0 w 3547242"/>
              <a:gd name="connsiteY0" fmla="*/ 4603531 h 4603531"/>
              <a:gd name="connsiteX1" fmla="*/ 0 w 3547242"/>
              <a:gd name="connsiteY1" fmla="*/ 0 h 4603531"/>
              <a:gd name="connsiteX2" fmla="*/ 1797269 w 3547242"/>
              <a:gd name="connsiteY2" fmla="*/ 2396359 h 4603531"/>
              <a:gd name="connsiteX3" fmla="*/ 3547242 w 3547242"/>
              <a:gd name="connsiteY3" fmla="*/ 4603531 h 4603531"/>
              <a:gd name="connsiteX4" fmla="*/ 0 w 3547242"/>
              <a:gd name="connsiteY4" fmla="*/ 4603531 h 4603531"/>
              <a:gd name="connsiteX0" fmla="*/ 0 w 3547242"/>
              <a:gd name="connsiteY0" fmla="*/ 4603531 h 4603531"/>
              <a:gd name="connsiteX1" fmla="*/ 0 w 3547242"/>
              <a:gd name="connsiteY1" fmla="*/ 0 h 4603531"/>
              <a:gd name="connsiteX2" fmla="*/ 3547241 w 3547242"/>
              <a:gd name="connsiteY2" fmla="*/ 2349062 h 4603531"/>
              <a:gd name="connsiteX3" fmla="*/ 3547242 w 3547242"/>
              <a:gd name="connsiteY3" fmla="*/ 4603531 h 4603531"/>
              <a:gd name="connsiteX4" fmla="*/ 0 w 3547242"/>
              <a:gd name="connsiteY4" fmla="*/ 4603531 h 4603531"/>
              <a:gd name="connsiteX0" fmla="*/ 0 w 3547242"/>
              <a:gd name="connsiteY0" fmla="*/ 4808483 h 4808483"/>
              <a:gd name="connsiteX1" fmla="*/ 43086 w 3547242"/>
              <a:gd name="connsiteY1" fmla="*/ 0 h 4808483"/>
              <a:gd name="connsiteX2" fmla="*/ 3547241 w 3547242"/>
              <a:gd name="connsiteY2" fmla="*/ 2554014 h 4808483"/>
              <a:gd name="connsiteX3" fmla="*/ 3547242 w 3547242"/>
              <a:gd name="connsiteY3" fmla="*/ 4808483 h 4808483"/>
              <a:gd name="connsiteX4" fmla="*/ 0 w 3547242"/>
              <a:gd name="connsiteY4" fmla="*/ 4808483 h 4808483"/>
              <a:gd name="connsiteX0" fmla="*/ 43079 w 3590321"/>
              <a:gd name="connsiteY0" fmla="*/ 4887311 h 4887311"/>
              <a:gd name="connsiteX1" fmla="*/ 0 w 3590321"/>
              <a:gd name="connsiteY1" fmla="*/ 0 h 4887311"/>
              <a:gd name="connsiteX2" fmla="*/ 3590320 w 3590321"/>
              <a:gd name="connsiteY2" fmla="*/ 2632842 h 4887311"/>
              <a:gd name="connsiteX3" fmla="*/ 3590321 w 3590321"/>
              <a:gd name="connsiteY3" fmla="*/ 4887311 h 4887311"/>
              <a:gd name="connsiteX4" fmla="*/ 43079 w 3590321"/>
              <a:gd name="connsiteY4" fmla="*/ 4887311 h 4887311"/>
              <a:gd name="connsiteX0" fmla="*/ 0 w 3547242"/>
              <a:gd name="connsiteY0" fmla="*/ 4855780 h 4855780"/>
              <a:gd name="connsiteX1" fmla="*/ 28728 w 3547242"/>
              <a:gd name="connsiteY1" fmla="*/ 0 h 4855780"/>
              <a:gd name="connsiteX2" fmla="*/ 3547241 w 3547242"/>
              <a:gd name="connsiteY2" fmla="*/ 2601311 h 4855780"/>
              <a:gd name="connsiteX3" fmla="*/ 3547242 w 3547242"/>
              <a:gd name="connsiteY3" fmla="*/ 4855780 h 4855780"/>
              <a:gd name="connsiteX4" fmla="*/ 0 w 3547242"/>
              <a:gd name="connsiteY4" fmla="*/ 4855780 h 4855780"/>
              <a:gd name="connsiteX0" fmla="*/ 5978 w 3553220"/>
              <a:gd name="connsiteY0" fmla="*/ 4874830 h 4874830"/>
              <a:gd name="connsiteX1" fmla="*/ 0 w 3553220"/>
              <a:gd name="connsiteY1" fmla="*/ 0 h 4874830"/>
              <a:gd name="connsiteX2" fmla="*/ 3553219 w 3553220"/>
              <a:gd name="connsiteY2" fmla="*/ 2620361 h 4874830"/>
              <a:gd name="connsiteX3" fmla="*/ 3553220 w 3553220"/>
              <a:gd name="connsiteY3" fmla="*/ 4874830 h 4874830"/>
              <a:gd name="connsiteX4" fmla="*/ 5978 w 3553220"/>
              <a:gd name="connsiteY4" fmla="*/ 4874830 h 4874830"/>
              <a:gd name="connsiteX0" fmla="*/ 5976 w 3553218"/>
              <a:gd name="connsiteY0" fmla="*/ 4846255 h 4846255"/>
              <a:gd name="connsiteX1" fmla="*/ 0 w 3553218"/>
              <a:gd name="connsiteY1" fmla="*/ 0 h 4846255"/>
              <a:gd name="connsiteX2" fmla="*/ 3553217 w 3553218"/>
              <a:gd name="connsiteY2" fmla="*/ 2591786 h 4846255"/>
              <a:gd name="connsiteX3" fmla="*/ 3553218 w 3553218"/>
              <a:gd name="connsiteY3" fmla="*/ 4846255 h 4846255"/>
              <a:gd name="connsiteX4" fmla="*/ 5976 w 3553218"/>
              <a:gd name="connsiteY4" fmla="*/ 4846255 h 484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3218" h="4846255">
                <a:moveTo>
                  <a:pt x="5976" y="4846255"/>
                </a:moveTo>
                <a:cubicBezTo>
                  <a:pt x="3983" y="3221312"/>
                  <a:pt x="1993" y="1624943"/>
                  <a:pt x="0" y="0"/>
                </a:cubicBezTo>
                <a:lnTo>
                  <a:pt x="3553217" y="2591786"/>
                </a:lnTo>
                <a:cubicBezTo>
                  <a:pt x="3553217" y="3343276"/>
                  <a:pt x="3553218" y="4094765"/>
                  <a:pt x="3553218" y="4846255"/>
                </a:cubicBezTo>
                <a:lnTo>
                  <a:pt x="5976" y="4846255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99360" y="1578018"/>
            <a:ext cx="1402080" cy="7537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4400" b="1">
                <a:solidFill>
                  <a:schemeClr val="bg1"/>
                </a:solidFill>
                <a:latin typeface="KoPub돋움체 Light"/>
                <a:ea typeface="KoPub돋움체 Light"/>
              </a:rPr>
              <a:t>LIST</a:t>
            </a:r>
          </a:p>
        </p:txBody>
      </p:sp>
      <p:pic>
        <p:nvPicPr>
          <p:cNvPr id="2244" name="그림 2243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66082" y="1437141"/>
            <a:ext cx="1186997" cy="1051196"/>
          </a:xfrm>
          <a:prstGeom prst="rect">
            <a:avLst/>
          </a:prstGeom>
        </p:spPr>
      </p:pic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374782" y="3738562"/>
            <a:ext cx="3887828" cy="1633415"/>
          </a:xfrm>
        </p:spPr>
        <p:txBody>
          <a:bodyPr vert="horz"/>
          <a:lstStyle/>
          <a:p>
            <a:pPr>
              <a:spcBef>
                <a:spcPct val="42000"/>
              </a:spcBef>
              <a:buFont typeface="mn-ea"/>
              <a:buChar char=""/>
              <a:defRPr lang="ko-KR" altLang="en-US"/>
            </a:pPr>
            <a:r>
              <a:rPr lang="en-US" altLang="ko-KR" sz="2000" dirty="0">
                <a:solidFill>
                  <a:schemeClr val="bg1"/>
                </a:solidFill>
              </a:rPr>
              <a:t>Each </a:t>
            </a:r>
            <a:r>
              <a:rPr lang="en-US" altLang="ko-KR" sz="2000" dirty="0" err="1">
                <a:solidFill>
                  <a:schemeClr val="bg1"/>
                </a:solidFill>
              </a:rPr>
              <a:t>members’s</a:t>
            </a:r>
            <a:r>
              <a:rPr lang="en-US" altLang="ko-KR" sz="2000" dirty="0">
                <a:solidFill>
                  <a:schemeClr val="bg1"/>
                </a:solidFill>
              </a:rPr>
              <a:t> Explanation</a:t>
            </a:r>
          </a:p>
          <a:p>
            <a:pPr>
              <a:spcBef>
                <a:spcPct val="42000"/>
              </a:spcBef>
              <a:buFont typeface="mn-ea"/>
              <a:buChar char=""/>
              <a:defRPr lang="ko-KR" altLang="en-US"/>
            </a:pPr>
            <a:r>
              <a:rPr lang="en-US" altLang="ko-KR" sz="2000" dirty="0">
                <a:solidFill>
                  <a:schemeClr val="bg1"/>
                </a:solidFill>
              </a:rPr>
              <a:t>Plan for finalizing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with </a:t>
            </a:r>
            <a:r>
              <a:rPr lang="en-US" altLang="ko-KR" sz="2000" dirty="0" err="1">
                <a:solidFill>
                  <a:schemeClr val="bg1"/>
                </a:solidFill>
              </a:rPr>
              <a:t>Class_Diagram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0" grpId="2" animBg="1"/>
      <p:bldP spid="1302" grpId="0" animBg="1"/>
      <p:bldP spid="1305" grpId="1" animBg="1"/>
      <p:bldP spid="6" grpId="3"/>
      <p:bldP spid="3" grpId="4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>
              <a:gd name="adj" fmla="val 50000"/>
            </a:avLst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3" y="265928"/>
            <a:ext cx="1250762" cy="51321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Font typeface="Wingdings"/>
              <a:buNone/>
              <a:defRPr lang="ko-KR" altLang="en-US"/>
            </a:pPr>
            <a:r>
              <a:rPr lang="ko-KR" altLang="en-US" sz="2800">
                <a:solidFill>
                  <a:schemeClr val="bg1"/>
                </a:solidFill>
              </a:rPr>
              <a:t>나희지</a:t>
            </a:r>
          </a:p>
        </p:txBody>
      </p:sp>
      <p:pic>
        <p:nvPicPr>
          <p:cNvPr id="2243" name="그림 2242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6840000" y="3618000"/>
            <a:ext cx="3996000" cy="2700000"/>
          </a:xfrm>
          <a:prstGeom prst="rect">
            <a:avLst/>
          </a:prstGeom>
        </p:spPr>
      </p:pic>
      <p:pic>
        <p:nvPicPr>
          <p:cNvPr id="2245" name="그림 224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40000" y="720000"/>
            <a:ext cx="4010400" cy="2594964"/>
          </a:xfrm>
          <a:prstGeom prst="rect">
            <a:avLst/>
          </a:prstGeom>
        </p:spPr>
      </p:pic>
      <p:pic>
        <p:nvPicPr>
          <p:cNvPr id="2249" name="그림 224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84800" y="2080800"/>
            <a:ext cx="5040000" cy="2885770"/>
          </a:xfrm>
          <a:prstGeom prst="rect">
            <a:avLst/>
          </a:prstGeom>
        </p:spPr>
      </p:pic>
      <p:cxnSp>
        <p:nvCxnSpPr>
          <p:cNvPr id="2247" name="구부러진 연결선 2246"/>
          <p:cNvCxnSpPr>
            <a:endCxn id="2245" idx="1"/>
          </p:cNvCxnSpPr>
          <p:nvPr/>
        </p:nvCxnSpPr>
        <p:spPr>
          <a:xfrm flipV="1">
            <a:off x="3637360" y="2017481"/>
            <a:ext cx="3202640" cy="488340"/>
          </a:xfrm>
          <a:prstGeom prst="curvedConnector3">
            <a:avLst>
              <a:gd name="adj1" fmla="val 50000"/>
            </a:avLst>
          </a:prstGeom>
          <a:ln w="76200" algn="ctr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8" name="구부러진 연결선 2247"/>
          <p:cNvCxnSpPr/>
          <p:nvPr/>
        </p:nvCxnSpPr>
        <p:spPr>
          <a:xfrm>
            <a:off x="3006327" y="3744070"/>
            <a:ext cx="3726657" cy="1821658"/>
          </a:xfrm>
          <a:prstGeom prst="curvedConnector3">
            <a:avLst>
              <a:gd name="adj1" fmla="val 10319"/>
            </a:avLst>
          </a:prstGeom>
          <a:ln w="76200" algn="ctr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" name="그림 225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4800" y="1800000"/>
            <a:ext cx="5400880" cy="3092400"/>
          </a:xfrm>
          <a:prstGeom prst="rect">
            <a:avLst/>
          </a:prstGeom>
        </p:spPr>
      </p:pic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>
              <a:gd name="adj" fmla="val 50000"/>
            </a:avLst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3" y="265928"/>
            <a:ext cx="1250762" cy="51321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Font typeface="Wingdings"/>
              <a:buNone/>
              <a:defRPr lang="ko-KR" altLang="en-US"/>
            </a:pPr>
            <a:r>
              <a:rPr lang="ko-KR" altLang="en-US" sz="2800">
                <a:solidFill>
                  <a:schemeClr val="bg1"/>
                </a:solidFill>
              </a:rPr>
              <a:t>나희지</a:t>
            </a:r>
          </a:p>
        </p:txBody>
      </p:sp>
      <p:pic>
        <p:nvPicPr>
          <p:cNvPr id="2249" name="그림 2248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7020000" y="900000"/>
            <a:ext cx="3996000" cy="2592000"/>
          </a:xfrm>
          <a:prstGeom prst="rect">
            <a:avLst/>
          </a:prstGeom>
        </p:spPr>
      </p:pic>
      <p:pic>
        <p:nvPicPr>
          <p:cNvPr id="2250" name="그림 224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194078" y="5146903"/>
            <a:ext cx="3600000" cy="1520596"/>
          </a:xfrm>
          <a:prstGeom prst="rect">
            <a:avLst/>
          </a:prstGeom>
        </p:spPr>
      </p:pic>
      <p:pic>
        <p:nvPicPr>
          <p:cNvPr id="2251" name="그림 2250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7020000" y="3600000"/>
            <a:ext cx="3996000" cy="2592000"/>
          </a:xfrm>
          <a:prstGeom prst="rect">
            <a:avLst/>
          </a:prstGeom>
        </p:spPr>
      </p:pic>
      <p:cxnSp>
        <p:nvCxnSpPr>
          <p:cNvPr id="2254" name="꺾인 연결선 2253"/>
          <p:cNvCxnSpPr>
            <a:endCxn id="2249" idx="1"/>
          </p:cNvCxnSpPr>
          <p:nvPr/>
        </p:nvCxnSpPr>
        <p:spPr>
          <a:xfrm flipV="1">
            <a:off x="1887141" y="2196000"/>
            <a:ext cx="5132859" cy="1233000"/>
          </a:xfrm>
          <a:prstGeom prst="bentConnector3">
            <a:avLst>
              <a:gd name="adj1" fmla="val 50000"/>
            </a:avLst>
          </a:prstGeom>
          <a:ln w="76200" algn="ctr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6" name="꺾인 연결선 2255"/>
          <p:cNvCxnSpPr>
            <a:endCxn id="2251" idx="1"/>
          </p:cNvCxnSpPr>
          <p:nvPr/>
        </p:nvCxnSpPr>
        <p:spPr>
          <a:xfrm>
            <a:off x="2006203" y="4291759"/>
            <a:ext cx="5013796" cy="604241"/>
          </a:xfrm>
          <a:prstGeom prst="bentConnector3">
            <a:avLst>
              <a:gd name="adj1" fmla="val 27087"/>
            </a:avLst>
          </a:prstGeom>
          <a:ln w="76200" algn="ctr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8" name="꺾인 연결선 2257"/>
          <p:cNvCxnSpPr/>
          <p:nvPr/>
        </p:nvCxnSpPr>
        <p:spPr>
          <a:xfrm rot="16200000" flipH="1">
            <a:off x="380757" y="3095424"/>
            <a:ext cx="3058301" cy="2569659"/>
          </a:xfrm>
          <a:prstGeom prst="bentConnector3">
            <a:avLst>
              <a:gd name="adj1" fmla="val 100174"/>
            </a:avLst>
          </a:prstGeom>
          <a:ln w="63500" algn="ctr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0" name="직선 연결선 2259"/>
          <p:cNvCxnSpPr/>
          <p:nvPr/>
        </p:nvCxnSpPr>
        <p:spPr>
          <a:xfrm flipV="1">
            <a:off x="613172" y="2851103"/>
            <a:ext cx="702468" cy="11906"/>
          </a:xfrm>
          <a:prstGeom prst="line">
            <a:avLst/>
          </a:prstGeom>
          <a:ln w="76200" algn="ctr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>
              <a:gd name="adj" fmla="val 50000"/>
            </a:avLst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1" y="265928"/>
            <a:ext cx="462338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Font typeface="Wingdings"/>
              <a:buNone/>
              <a:defRPr lang="ko-KR" altLang="en-US"/>
            </a:pPr>
            <a:r>
              <a:rPr lang="ko-KR" altLang="en-US" sz="2800" dirty="0" err="1">
                <a:solidFill>
                  <a:schemeClr val="bg1"/>
                </a:solidFill>
              </a:rPr>
              <a:t>변동건</a:t>
            </a:r>
            <a:r>
              <a:rPr lang="ko-KR" altLang="en-US" sz="2800" dirty="0">
                <a:solidFill>
                  <a:schemeClr val="bg1"/>
                </a:solidFill>
              </a:rPr>
              <a:t>(</a:t>
            </a:r>
            <a:r>
              <a:rPr lang="en-US" altLang="ko-KR" sz="2800" dirty="0">
                <a:solidFill>
                  <a:schemeClr val="bg1"/>
                </a:solidFill>
              </a:rPr>
              <a:t>Chopstick manager</a:t>
            </a:r>
            <a:r>
              <a:rPr lang="ko-KR" altLang="en-US" sz="28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2241" name="그림 224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4800" y="1389600"/>
            <a:ext cx="4371710" cy="5212800"/>
          </a:xfrm>
          <a:prstGeom prst="rect">
            <a:avLst/>
          </a:prstGeom>
        </p:spPr>
      </p:pic>
      <p:pic>
        <p:nvPicPr>
          <p:cNvPr id="2242" name="그림 224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996812" y="2230931"/>
            <a:ext cx="5759999" cy="3306450"/>
          </a:xfrm>
          <a:prstGeom prst="rect">
            <a:avLst/>
          </a:prstGeom>
        </p:spPr>
      </p:pic>
      <p:cxnSp>
        <p:nvCxnSpPr>
          <p:cNvPr id="2245" name="구부러진 연결선 2244"/>
          <p:cNvCxnSpPr/>
          <p:nvPr/>
        </p:nvCxnSpPr>
        <p:spPr>
          <a:xfrm flipV="1">
            <a:off x="3565922" y="5208541"/>
            <a:ext cx="3464719" cy="523875"/>
          </a:xfrm>
          <a:prstGeom prst="curvedConnector3">
            <a:avLst>
              <a:gd name="adj1" fmla="val 50000"/>
            </a:avLst>
          </a:prstGeom>
          <a:ln w="76200" algn="ctr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>
              <a:gd name="adj" fmla="val 50000"/>
            </a:avLst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88554" y="265928"/>
            <a:ext cx="520206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Font typeface="Wingdings"/>
              <a:buNone/>
              <a:defRPr lang="ko-KR" altLang="en-US"/>
            </a:pPr>
            <a:r>
              <a:rPr lang="ko-KR" altLang="en-US" sz="2800" dirty="0" err="1">
                <a:solidFill>
                  <a:schemeClr val="bg1"/>
                </a:solidFill>
              </a:rPr>
              <a:t>변동건</a:t>
            </a:r>
            <a:r>
              <a:rPr lang="ko-KR" altLang="en-US" sz="2800" dirty="0">
                <a:solidFill>
                  <a:schemeClr val="bg1"/>
                </a:solidFill>
              </a:rPr>
              <a:t> (</a:t>
            </a:r>
            <a:r>
              <a:rPr lang="en-US" altLang="ko-KR" sz="2800" dirty="0">
                <a:solidFill>
                  <a:schemeClr val="bg1"/>
                </a:solidFill>
              </a:rPr>
              <a:t>Sound, Time manager</a:t>
            </a:r>
            <a:r>
              <a:rPr lang="ko-KR" altLang="en-US" sz="28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2241" name="그림 224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4799" y="1389337"/>
            <a:ext cx="3060000" cy="5172857"/>
          </a:xfrm>
          <a:prstGeom prst="rect">
            <a:avLst/>
          </a:prstGeom>
        </p:spPr>
      </p:pic>
      <p:pic>
        <p:nvPicPr>
          <p:cNvPr id="2243" name="그림 2242"/>
          <p:cNvPicPr>
            <a:picLocks noChangeAspect="1"/>
          </p:cNvPicPr>
          <p:nvPr/>
        </p:nvPicPr>
        <p:blipFill rotWithShape="1">
          <a:blip r:embed="rId4"/>
          <a:srcRect l="70990" t="24360" b="43850"/>
          <a:stretch>
            <a:fillRect/>
          </a:stretch>
        </p:blipFill>
        <p:spPr>
          <a:xfrm>
            <a:off x="5580000" y="2300228"/>
            <a:ext cx="3947775" cy="2602508"/>
          </a:xfrm>
          <a:prstGeom prst="rect">
            <a:avLst/>
          </a:prstGeom>
        </p:spPr>
      </p:pic>
      <p:cxnSp>
        <p:nvCxnSpPr>
          <p:cNvPr id="2244" name="구부러진 연결선 2243"/>
          <p:cNvCxnSpPr/>
          <p:nvPr/>
        </p:nvCxnSpPr>
        <p:spPr>
          <a:xfrm flipV="1">
            <a:off x="3184921" y="3172572"/>
            <a:ext cx="3452812" cy="2059781"/>
          </a:xfrm>
          <a:prstGeom prst="curvedConnector3">
            <a:avLst>
              <a:gd name="adj1" fmla="val 50000"/>
            </a:avLst>
          </a:prstGeom>
          <a:ln w="76200" algn="ctr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714" y="1814597"/>
            <a:ext cx="5403685" cy="3263431"/>
          </a:xfrm>
          <a:prstGeom prst="rect">
            <a:avLst/>
          </a:prstGeom>
        </p:spPr>
      </p:pic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>
              <a:gd name="adj" fmla="val 50000"/>
            </a:avLst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4" y="265928"/>
            <a:ext cx="406393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Font typeface="Wingdings"/>
              <a:buNone/>
              <a:defRPr lang="ko-KR" altLang="en-US"/>
            </a:pPr>
            <a:r>
              <a:rPr lang="ko-KR" altLang="en-US" sz="2800" dirty="0" err="1">
                <a:solidFill>
                  <a:schemeClr val="bg1"/>
                </a:solidFill>
              </a:rPr>
              <a:t>변동건</a:t>
            </a:r>
            <a:r>
              <a:rPr lang="ko-KR" altLang="en-US" sz="2800" dirty="0">
                <a:solidFill>
                  <a:schemeClr val="bg1"/>
                </a:solidFill>
              </a:rPr>
              <a:t> (</a:t>
            </a:r>
            <a:r>
              <a:rPr lang="en-US" altLang="ko-KR" sz="2800" dirty="0">
                <a:solidFill>
                  <a:schemeClr val="bg1"/>
                </a:solidFill>
              </a:rPr>
              <a:t>Effect manager</a:t>
            </a:r>
            <a:r>
              <a:rPr lang="ko-KR" altLang="en-US" sz="28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915" y="1651489"/>
            <a:ext cx="5000060" cy="4225528"/>
          </a:xfrm>
          <a:prstGeom prst="rect">
            <a:avLst/>
          </a:prstGeom>
        </p:spPr>
      </p:pic>
      <p:cxnSp>
        <p:nvCxnSpPr>
          <p:cNvPr id="2244" name="구부러진 연결선 2243"/>
          <p:cNvCxnSpPr/>
          <p:nvPr/>
        </p:nvCxnSpPr>
        <p:spPr>
          <a:xfrm flipV="1">
            <a:off x="2938509" y="3533314"/>
            <a:ext cx="5246703" cy="976542"/>
          </a:xfrm>
          <a:prstGeom prst="curvedConnector3">
            <a:avLst>
              <a:gd name="adj1" fmla="val 50000"/>
            </a:avLst>
          </a:prstGeom>
          <a:ln w="76200" algn="ctr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01010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>
              <a:gd name="adj" fmla="val 50000"/>
            </a:avLst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3" y="265928"/>
            <a:ext cx="4860737" cy="51321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Font typeface="Wingdings"/>
              <a:buNone/>
              <a:defRPr lang="ko-KR" altLang="en-US"/>
            </a:pPr>
            <a:r>
              <a:rPr lang="ko-KR" altLang="en-US" sz="2800">
                <a:solidFill>
                  <a:schemeClr val="bg1"/>
                </a:solidFill>
              </a:rPr>
              <a:t>심지영(</a:t>
            </a:r>
            <a:r>
              <a:rPr lang="en-US" altLang="ko-KR" sz="2800">
                <a:solidFill>
                  <a:schemeClr val="bg1"/>
                </a:solidFill>
              </a:rPr>
              <a:t>Player, Item manager</a:t>
            </a:r>
            <a:r>
              <a:rPr lang="ko-KR" altLang="en-US" sz="280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2242" name="그림 224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3130" y="1387911"/>
            <a:ext cx="4315427" cy="5106112"/>
          </a:xfrm>
          <a:prstGeom prst="rect">
            <a:avLst/>
          </a:prstGeom>
        </p:spPr>
      </p:pic>
      <p:pic>
        <p:nvPicPr>
          <p:cNvPr id="2245" name="그림 2244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7352641" y="901406"/>
            <a:ext cx="3441733" cy="1800000"/>
          </a:xfrm>
          <a:prstGeom prst="rect">
            <a:avLst/>
          </a:prstGeom>
        </p:spPr>
      </p:pic>
      <p:cxnSp>
        <p:nvCxnSpPr>
          <p:cNvPr id="2247" name="구부러진 연결선 2246"/>
          <p:cNvCxnSpPr>
            <a:endCxn id="2245" idx="1"/>
          </p:cNvCxnSpPr>
          <p:nvPr/>
        </p:nvCxnSpPr>
        <p:spPr>
          <a:xfrm flipV="1">
            <a:off x="1815703" y="1801405"/>
            <a:ext cx="5536937" cy="2311760"/>
          </a:xfrm>
          <a:prstGeom prst="curvedConnector3">
            <a:avLst>
              <a:gd name="adj1" fmla="val 33999"/>
            </a:avLst>
          </a:prstGeom>
          <a:ln w="76200" algn="ctr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8" name="구부러진 연결선 2247"/>
          <p:cNvCxnSpPr/>
          <p:nvPr/>
        </p:nvCxnSpPr>
        <p:spPr>
          <a:xfrm>
            <a:off x="3446860" y="4125072"/>
            <a:ext cx="3897140" cy="1498128"/>
          </a:xfrm>
          <a:prstGeom prst="curvedConnector3">
            <a:avLst>
              <a:gd name="adj1" fmla="val 50000"/>
            </a:avLst>
          </a:prstGeom>
          <a:ln w="76200" algn="ctr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9" name="구부러진 연결선 2248"/>
          <p:cNvCxnSpPr/>
          <p:nvPr/>
        </p:nvCxnSpPr>
        <p:spPr>
          <a:xfrm>
            <a:off x="4375547" y="3267822"/>
            <a:ext cx="2968453" cy="432978"/>
          </a:xfrm>
          <a:prstGeom prst="curvedConnector3">
            <a:avLst>
              <a:gd name="adj1" fmla="val 50000"/>
            </a:avLst>
          </a:prstGeom>
          <a:ln w="76200" algn="ctr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1" name="그림 2250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7351200" y="4842000"/>
            <a:ext cx="3441600" cy="1800000"/>
          </a:xfrm>
          <a:prstGeom prst="rect">
            <a:avLst/>
          </a:prstGeom>
        </p:spPr>
      </p:pic>
      <p:pic>
        <p:nvPicPr>
          <p:cNvPr id="2252" name="그림 2251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7351200" y="2880000"/>
            <a:ext cx="3441600" cy="1800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>
              <a:gd name="adj" fmla="val 50000"/>
            </a:avLst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1" y="265928"/>
            <a:ext cx="4860739" cy="51321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Font typeface="Wingdings"/>
              <a:buNone/>
              <a:defRPr lang="ko-KR" altLang="en-US"/>
            </a:pPr>
            <a:r>
              <a:rPr lang="ko-KR" altLang="en-US" sz="2800">
                <a:solidFill>
                  <a:schemeClr val="bg1"/>
                </a:solidFill>
              </a:rPr>
              <a:t>심지영(</a:t>
            </a:r>
            <a:r>
              <a:rPr lang="en-US" altLang="ko-KR" sz="2800">
                <a:solidFill>
                  <a:schemeClr val="bg1"/>
                </a:solidFill>
              </a:rPr>
              <a:t>Player, Item manager</a:t>
            </a:r>
            <a:r>
              <a:rPr lang="ko-KR" altLang="en-US" sz="280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2242" name="그림 224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4800" y="2080800"/>
            <a:ext cx="4663274" cy="3092400"/>
          </a:xfrm>
          <a:prstGeom prst="rect">
            <a:avLst/>
          </a:prstGeom>
        </p:spPr>
      </p:pic>
      <p:cxnSp>
        <p:nvCxnSpPr>
          <p:cNvPr id="2251" name="꺾인 연결선 2250"/>
          <p:cNvCxnSpPr/>
          <p:nvPr/>
        </p:nvCxnSpPr>
        <p:spPr>
          <a:xfrm flipV="1">
            <a:off x="1637108" y="1815259"/>
            <a:ext cx="5560219" cy="1988343"/>
          </a:xfrm>
          <a:prstGeom prst="bentConnector3">
            <a:avLst>
              <a:gd name="adj1" fmla="val -177"/>
            </a:avLst>
          </a:prstGeom>
          <a:ln w="76200" algn="ctr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3" name="꺾인 연결선 2252"/>
          <p:cNvCxnSpPr/>
          <p:nvPr/>
        </p:nvCxnSpPr>
        <p:spPr>
          <a:xfrm rot="16200000" flipH="1">
            <a:off x="5553012" y="2007012"/>
            <a:ext cx="1779209" cy="1514766"/>
          </a:xfrm>
          <a:prstGeom prst="bentConnector2">
            <a:avLst/>
          </a:prstGeom>
          <a:ln w="76200" algn="ctr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4" name="꺾인 연결선 2253"/>
          <p:cNvCxnSpPr/>
          <p:nvPr/>
        </p:nvCxnSpPr>
        <p:spPr>
          <a:xfrm>
            <a:off x="2982516" y="4851353"/>
            <a:ext cx="4179094" cy="940594"/>
          </a:xfrm>
          <a:prstGeom prst="bentConnector3">
            <a:avLst>
              <a:gd name="adj1" fmla="val 334"/>
            </a:avLst>
          </a:prstGeom>
          <a:ln w="76200" algn="ctr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5" name="그림 2254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7171200" y="4662000"/>
            <a:ext cx="3348000" cy="1908000"/>
          </a:xfrm>
          <a:prstGeom prst="rect">
            <a:avLst/>
          </a:prstGeom>
        </p:spPr>
      </p:pic>
      <p:pic>
        <p:nvPicPr>
          <p:cNvPr id="2256" name="그림 2255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7147405" y="709985"/>
            <a:ext cx="3348000" cy="1908000"/>
          </a:xfrm>
          <a:prstGeom prst="rect">
            <a:avLst/>
          </a:prstGeom>
        </p:spPr>
      </p:pic>
      <p:pic>
        <p:nvPicPr>
          <p:cNvPr id="2257" name="그림 2256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7188937" y="2698293"/>
            <a:ext cx="3348000" cy="1908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87</Words>
  <Application>Microsoft Office PowerPoint</Application>
  <PresentationFormat>와이드스크린</PresentationFormat>
  <Paragraphs>41</Paragraphs>
  <Slides>15</Slides>
  <Notes>12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KoPub돋움체 Light</vt:lpstr>
      <vt:lpstr>mn-ea</vt:lpstr>
      <vt:lpstr>맑은 고딕</vt:lpstr>
      <vt:lpstr>함초롬돋움</vt:lpstr>
      <vt:lpstr>Arial</vt:lpstr>
      <vt:lpstr>Wingdings</vt:lpstr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이혜강</dc:creator>
  <cp:lastModifiedBy>user</cp:lastModifiedBy>
  <cp:revision>130</cp:revision>
  <dcterms:created xsi:type="dcterms:W3CDTF">2016-03-12T15:04:52Z</dcterms:created>
  <dcterms:modified xsi:type="dcterms:W3CDTF">2016-11-18T02:19:34Z</dcterms:modified>
</cp:coreProperties>
</file>